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D2FF72-61F5-4C5B-AB30-58C913C8F6D6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CFBF4-EC47-4FE6-9AF6-821B72CCE62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7" name="Picture 3" descr="D:\HH\GUNDAR\AKUNTANSI MANAJEMEN\AKMEN HANI\AKMEN SAEMBA4\VARIABEL VS FULL COSTING\judul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 descr="D:\HH\GUNDAR\AKUNTANSI MANAJEMEN\AKMEN HANI\AKMEN SAEMBA4\VARIABEL VS FULL COSTING\HAL 9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79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266" name="Picture 2" descr="D:\HH\GUNDAR\AKUNTANSI MANAJEMEN\AKMEN HANI\AKMEN SAEMBA4\VARIABEL VS FULL COSTING\HAL 10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290" name="Picture 2" descr="D:\HH\GUNDAR\AKUNTANSI MANAJEMEN\AKMEN HANI\AKMEN SAEMBA4\VARIABEL VS FULL COSTING\HAL 1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314" name="Picture 2" descr="D:\HH\GUNDAR\AKUNTANSI MANAJEMEN\AKMEN HANI\AKMEN SAEMBA4\VARIABEL VS FULL COSTING\HAL 1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7010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4338" name="Picture 2" descr="D:\HH\GUNDAR\AKUNTANSI MANAJEMEN\AKMEN HANI\AKMEN SAEMBA4\VARIABEL VS FULL COSTING\HAL 1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362" name="Picture 2" descr="D:\HH\GUNDAR\AKUNTANSI MANAJEMEN\AKMEN HANI\AKMEN SAEMBA4\VARIABEL VS FULL COSTING\HAL 1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386" name="Picture 2" descr="D:\HH\GUNDAR\AKUNTANSI MANAJEMEN\AKMEN HANI\AKMEN SAEMBA4\VARIABEL VS FULL COSTING\HAL 1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7410" name="Picture 2" descr="D:\HH\GUNDAR\AKUNTANSI MANAJEMEN\AKMEN HANI\AKMEN SAEMBA4\VARIABEL VS FULL COSTING\HAL 16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D:\HH\GUNDAR\AKUNTANSI MANAJEMEN\AKMEN HANI\AKMEN SAEMBA4\VARIABEL VS FULL COSTING\HAL 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D:\HH\GUNDAR\AKUNTANSI MANAJEMEN\AKMEN HANI\AKMEN SAEMBA4\VARIABEL VS FULL COSTING\HAL 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D:\HH\GUNDAR\AKUNTANSI MANAJEMEN\AKMEN HANI\AKMEN SAEMBA4\VARIABEL VS FULL COSTING\HAL 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D:\HH\GUNDAR\AKUNTANSI MANAJEMEN\AKMEN HANI\AKMEN SAEMBA4\VARIABEL VS FULL COSTING\HAL 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D:\HH\GUNDAR\AKUNTANSI MANAJEMEN\AKMEN HANI\AKMEN SAEMBA4\VARIABEL VS FULL COSTING\HAL 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 descr="D:\HH\GUNDAR\AKUNTANSI MANAJEMEN\AKMEN HANI\AKMEN SAEMBA4\VARIABEL VS FULL COSTING\HAL 6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D:\HH\GUNDAR\AKUNTANSI MANAJEMEN\AKMEN HANI\AKMEN SAEMBA4\VARIABEL VS FULL COSTING\HAL 7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 descr="D:\HH\GUNDAR\AKUNTANSI MANAJEMEN\AKMEN HANI\AKMEN SAEMBA4\VARIABEL VS FULL COSTING\HAL 8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0</Words>
  <Application>Microsoft Office PowerPoint</Application>
  <PresentationFormat>On-screen Show (4:3)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rendy</dc:creator>
  <cp:lastModifiedBy>rendy</cp:lastModifiedBy>
  <cp:revision>14</cp:revision>
  <dcterms:created xsi:type="dcterms:W3CDTF">2021-10-14T03:39:37Z</dcterms:created>
  <dcterms:modified xsi:type="dcterms:W3CDTF">2021-10-14T08:50:14Z</dcterms:modified>
</cp:coreProperties>
</file>

<file path=docProps/thumbnail.jpeg>
</file>